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4"/>
    <p:sldId id="257" r:id="rId5"/>
    <p:sldId id="258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Master" Target="slideMasters/slideMaster2.xml"/>
  <Relationship Id="rId3" Type="http://schemas.openxmlformats.org/officeDocument/2006/relationships/theme" Target="theme/theme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8b17ff716bec01f706a5a32a899df1b6.png"/>
  <Relationship Id="rId3" Type="http://schemas.openxmlformats.org/officeDocument/2006/relationships/image" Target="../media/43aef0cefbfdf0e28bc50a9902c6bdd97.png"/>
  <Relationship Id="rId4" Type="http://schemas.openxmlformats.org/officeDocument/2006/relationships/image" Target="../media/e8a74f15c41c0348399f6cbee13c29e58.png"/>
  <Relationship Id="rId5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a86b988f2c6fbbf23f80a7ac6818e7f41.png"/>
  <Relationship Id="rId3" Type="http://schemas.openxmlformats.org/officeDocument/2006/relationships/image" Target="../media/4b9a25e5fc65a5a66334c256c275c2dc2.png"/>
  <Relationship Id="rId4" Type="http://schemas.openxmlformats.org/officeDocument/2006/relationships/image" Target="../media/0813d7f2c664ddfae861e29eb8ddc9933.png"/>
  <Relationship Id="rId5" Type="http://schemas.openxmlformats.org/officeDocument/2006/relationships/image" Target="../media/fd95b14fd231ab84a9e451f0f476eb7f4.png"/>
  <Relationship Id="rId6" Type="http://schemas.openxmlformats.org/officeDocument/2006/relationships/image" Target="../media/8190bb9ca7d5e49c83c5a7f09989e6775.png"/>
  <Relationship Id="rId7" Type="http://schemas.openxmlformats.org/officeDocument/2006/relationships/theme" Target="../theme/theme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5" y="276225"/>
            <a:ext cx="1524000" cy="561975"/>
          </a:xfrm>
          <a:prstGeom prst="rect">
            <a:avLst/>
          </a:prstGeom>
        </p:spPr>
      </p:pic>
      <p:pic>
        <p:nvPicPr>
          <p:cNvPr id="2" name="Рисунок 8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48175"/>
            <a:ext cx="1343025" cy="561975"/>
          </a:xfrm>
          <a:prstGeom prst="rect">
            <a:avLst/>
          </a:prstGeom>
        </p:spPr>
      </p:pic>
      <p:pic>
        <p:nvPicPr>
          <p:cNvPr id="3" name="Picture 2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" y="-180975"/>
            <a:ext cx="990600" cy="1019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6637698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428625"/>
            <a:ext cx="1524000" cy="561975"/>
          </a:xfrm>
          <a:prstGeom prst="rect">
            <a:avLst/>
          </a:prstGeom>
        </p:spPr>
      </p:pic>
      <p:pic>
        <p:nvPicPr>
          <p:cNvPr id="2" name="Picture 10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771525"/>
            <a:ext cx="4495800" cy="4638675"/>
          </a:xfrm>
          <a:prstGeom prst="rect">
            <a:avLst/>
          </a:prstGeom>
        </p:spPr>
      </p:pic>
      <p:pic>
        <p:nvPicPr>
          <p:cNvPr id="3" name="Picture 11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50" y="-114300"/>
            <a:ext cx="1038225" cy="1028700"/>
          </a:xfrm>
          <a:prstGeom prst="rect">
            <a:avLst/>
          </a:prstGeom>
        </p:spPr>
      </p:pic>
      <p:pic>
        <p:nvPicPr>
          <p:cNvPr id="4" name="Рисунок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000500"/>
            <a:ext cx="1733550" cy="723900"/>
          </a:xfrm>
          <a:prstGeom prst="rect">
            <a:avLst/>
          </a:prstGeom>
        </p:spPr>
      </p:pic>
      <p:pic>
        <p:nvPicPr>
          <p:cNvPr id="5" name="Picture 2" descr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925" y="3438525"/>
            <a:ext cx="1371600" cy="1409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6637699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b370b3c75002e88884c44b34fd52519.jpg"/>
  <Relationship Id="rId3" Type="http://schemas.openxmlformats.org/officeDocument/2006/relationships/image" Target="../media/4cf2b74e3c02dcfd97f56daf91de730610.jpg"/>
  <Relationship Id="rId4" Type="http://schemas.openxmlformats.org/officeDocument/2006/relationships/image" Target="../media/11d9e64f14fb18e16fa76c4b39f9b81111.jpg"/>
  <Relationship Id="rId5" Type="http://schemas.openxmlformats.org/officeDocument/2006/relationships/hyperlink" Target="https://api.skl-co.ru/files/dc/cb/SLI1BS0i23_photo_3d_01.jpg" TargetMode="External"/>
  <Relationship Id="rId6" Type="http://schemas.openxmlformats.org/officeDocument/2006/relationships/hyperlink" Target="https://api.skl-co.ru/files/8b/77/SLI1BS0i23_photo_3d_02.jpg" TargetMode="External"/>
  <Relationship Id="rId7" Type="http://schemas.openxmlformats.org/officeDocument/2006/relationships/hyperlink" Target="https://api.skl-co.ru/files/90/30/SLI1BS0i23_photo_scheme_01.jpg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000250"/>
          <a:ext cx="8572500" cy="2952750"/>
          <a:chOff x="476250" y="2000250"/>
          <a:chExt cx="8572500" cy="2952750"/>
        </a:xfrm>
      </p:grpSpPr>
      <p:sp>
        <p:nvSpPr>
          <p:cNvPr id="1" name=""/>
          <p:cNvSpPr txBox="1"/>
          <p:nvPr/>
        </p:nvSpPr>
        <p:spPr>
          <a:xfrm>
            <a:off x="476250" y="2000250"/>
            <a:ext cx="8096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Коннектор  каркаса душевой перегородки Walk In, черный, Slide, IDDIS, SLI1BS0i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906000" cy="5381625"/>
          <a:chOff x="476250" y="266700"/>
          <a:chExt cx="9906000" cy="53816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Коннектор  каркаса душевой перегородки Walk In, черный, Slide, IDDIS, SLI1BS0i23]]></a:t>
            </a:r>
          </a:p>
        </p:txBody>
      </p:sp>
      <p:pic>
        <p:nvPicPr>
          <p:cNvPr id="2" name="" descr="">
            <a:hlinkClick r:id="rId5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219200"/>
            <a:ext cx="2000250" cy="2000250"/>
          </a:xfrm>
          <a:prstGeom prst="rect">
            <a:avLst/>
          </a:prstGeom>
        </p:spPr>
      </p:pic>
      <p:pic>
        <p:nvPicPr>
          <p:cNvPr id="3" name="" descr="">
            <a:hlinkClick r:id="rId6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71750"/>
            <a:ext cx="666750" cy="666750"/>
          </a:xfrm>
          <a:prstGeom prst="rect">
            <a:avLst/>
          </a:prstGeom>
        </p:spPr>
      </p:pic>
      <p:pic>
        <p:nvPicPr>
          <p:cNvPr id="4" name="" descr="">
            <a:hlinkClick r:id="rId7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75" y="2571750"/>
            <a:ext cx="666750" cy="666750"/>
          </a:xfrm>
          <a:prstGeom prst="rect">
            <a:avLst/>
          </a:prstGeom>
        </p:spPr>
      </p:pic>
      <p:sp>
        <p:nvSpPr>
          <p:cNvPr id="5" name=""/>
          <p:cNvSpPr txBox="1"/>
          <p:nvPr/>
        </p:nvSpPr>
        <p:spPr>
          <a:xfrm>
            <a:off x="2571750" y="1143000"/>
            <a:ext cx="2381250" cy="38100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100" spc="5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Slid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2571750" y="152400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5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SLI1BS0i2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2571750" y="200025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0" u="none">
                <a:solidFill>
                  <a:srgbClr val="888888">
                    <a:alpha val="100.00%"/>
                  </a:srgbClr>
                </a:solidFill>
                <a:latin typeface="Myriad Pro"/>
              </a:rPr>
              <a:t><![CDATA[Розничная цена: ]]></a:t>
            </a:r>
            <a:r>
              <a:rPr lang="en-US" b="1" sz="1300" spc="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 990 ₽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3524250"/>
            <a:ext cx="4286250" cy="123825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800" spc="30" u="none">
                <a:solidFill>
                  <a:srgbClr val="888888">
                    <a:alpha val="100.00%"/>
                  </a:srgbClr>
                </a:solidFill>
                <a:latin typeface="Myriad Pro Light"/>
              </a:rPr>
              <a:t><![CDATA[Коннектор Slide – это простой способ сделать интерьер ванной стильным, модным и минималистичным, самостоятельно спроектировав пространство ванной комнаты. Он необходим для соединения душевых перегородок Slide Walk In между собой. Коннектор позволяет создать индивидуальную геометрию ограждения: выбрать комфортную длину и ширину конструкции и размер входа в душевую зону. Изделие изготовлено из сплава металлов и подходит к душевым ограждениям Slide Walk In в черном матовом цвете. 
•	Соединительный коннектор Slide и несколько душевых перегородок позволяют смоделировать 25 вариантов разных геометрических решений. 
•	Мы даем гарантию на душевые ограждения и фурнитуру IDDIS® 2 года, чтобы вы были уверены в надежности и высоком качестве нашей продукции.
(с) Авторский текст, октябрь 2021 г. 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981575" y="12382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 товаре]]></a:t>
            </a:r>
          </a:p>
        </p:txBody>
      </p:sp>
      <p:graphicFrame>
        <p:nvGraphicFramePr>
          <p:cNvPr id="10" name="" descr=""/>
          <p:cNvGraphicFramePr>
            <a:graphicFrameLocks noGrp="1"/>
          </p:cNvGraphicFramePr>
          <p:nvPr/>
        </p:nvGraphicFramePr>
        <p:xfrm>
          <a:off x="5048250" y="15716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Обеспечивает соединение двух перегородок между собо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Форма (конфигурация)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рямоугольная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профил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атовый черн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меситель в комплекте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Нет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40х40х2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Черный матов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877425" cy="6810375"/>
          <a:chOff x="476250" y="266700"/>
          <a:chExt cx="9877425" cy="681037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Коннектор  каркаса душевой перегородки Walk In, черный, Slide, IDDIS, SLI1BS0i23]]></a:t>
            </a:r>
          </a:p>
        </p:txBody>
      </p:sp>
      <p:sp>
        <p:nvSpPr>
          <p:cNvPr id="2" name=""/>
          <p:cNvSpPr txBox="1"/>
          <p:nvPr/>
        </p:nvSpPr>
        <p:spPr>
          <a:xfrm>
            <a:off x="476250" y="1047750"/>
            <a:ext cx="54292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сновные характеристики]]></a:t>
            </a:r>
          </a:p>
        </p:txBody>
      </p:sp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542925" y="1381125"/>
          <a:ext cx="54292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71462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4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Уникальные преимущества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Обеспечивает соединение двух перегородок между собо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Форма (конфигурация)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Прямоугольная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Шир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4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профил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атовый черн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Высот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меситель в комплекте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Нет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40х40х2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Черный матов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"/>
          <p:cNvSpPr txBox="1"/>
          <p:nvPr/>
        </p:nvSpPr>
        <p:spPr>
          <a:xfrm>
            <a:off x="4953000" y="10477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Дизайн]]></a:t>
            </a:r>
          </a:p>
        </p:txBody>
      </p:sp>
      <p:graphicFrame>
        <p:nvGraphicFramePr>
          <p:cNvPr id="5" name="" descr=""/>
          <p:cNvGraphicFramePr>
            <a:graphicFrameLocks noGrp="1"/>
          </p:cNvGraphicFramePr>
          <p:nvPr/>
        </p:nvGraphicFramePr>
        <p:xfrm>
          <a:off x="5019675" y="13811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тиль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одерн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"/>
          <p:cNvSpPr txBox="1"/>
          <p:nvPr/>
        </p:nvSpPr>
        <p:spPr>
          <a:xfrm>
            <a:off x="4953000" y="1857375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Функционал]]></a:t>
            </a:r>
          </a:p>
        </p:txBody>
      </p:sp>
      <p:graphicFrame>
        <p:nvGraphicFramePr>
          <p:cNvPr id="7" name="" descr=""/>
          <p:cNvGraphicFramePr>
            <a:graphicFrameLocks noGrp="1"/>
          </p:cNvGraphicFramePr>
          <p:nvPr/>
        </p:nvGraphicFramePr>
        <p:xfrm>
          <a:off x="5019675" y="2190750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Наличие функции easy clean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Нет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"/>
          <p:cNvSpPr txBox="1"/>
          <p:nvPr/>
        </p:nvSpPr>
        <p:spPr>
          <a:xfrm>
            <a:off x="4953000" y="266700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Безопасность]]></a:t>
            </a:r>
          </a:p>
        </p:txBody>
      </p:sp>
      <p:graphicFrame>
        <p:nvGraphicFramePr>
          <p:cNvPr id="9" name="" descr=""/>
          <p:cNvGraphicFramePr>
            <a:graphicFrameLocks noGrp="1"/>
          </p:cNvGraphicFramePr>
          <p:nvPr/>
        </p:nvGraphicFramePr>
        <p:xfrm>
          <a:off x="5019675" y="300037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 Bortsov</dc:creator>
  <cp:lastModifiedBy>Alexandr Kozhevnikov</cp:lastModifiedBy>
  <dcterms:created xsi:type="dcterms:W3CDTF">2023-02-28T21:57:05Z</dcterms:created>
  <dcterms:modified xsi:type="dcterms:W3CDTF">2023-02-28T21:57:05Z</dcterms:modified>
  <dc:title>Презентация PowerPoint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