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4"/>
    <p:sldId id="257" r:id="rId5"/>
    <p:sldId id="258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Master" Target="slideMasters/slideMaster2.xml"/>
  <Relationship Id="rId3" Type="http://schemas.openxmlformats.org/officeDocument/2006/relationships/theme" Target="theme/theme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04d2c46247819b4caa2179b7326b526.png"/>
  <Relationship Id="rId3" Type="http://schemas.openxmlformats.org/officeDocument/2006/relationships/image" Target="../media/160782972e39331625fe117effcaef237.png"/>
  <Relationship Id="rId4" Type="http://schemas.openxmlformats.org/officeDocument/2006/relationships/image" Target="../media/9b8e03f87747fc86d958cbcaf7a54eee8.png"/>
  <Relationship Id="rId5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3b9c268860f196b00640b55cb3e4a5831.png"/>
  <Relationship Id="rId3" Type="http://schemas.openxmlformats.org/officeDocument/2006/relationships/image" Target="../media/c505ea25d565bef5ea7af5b6854753af2.png"/>
  <Relationship Id="rId4" Type="http://schemas.openxmlformats.org/officeDocument/2006/relationships/image" Target="../media/60f51bf177dae5f119d75d7aea2f49b13.png"/>
  <Relationship Id="rId5" Type="http://schemas.openxmlformats.org/officeDocument/2006/relationships/image" Target="../media/f0b661f162b10a4e44bf45ecc7b147b04.png"/>
  <Relationship Id="rId6" Type="http://schemas.openxmlformats.org/officeDocument/2006/relationships/image" Target="../media/e0b9632ebf5719722ecdc92e9e00c3f85.png"/>
  <Relationship Id="rId7" Type="http://schemas.openxmlformats.org/officeDocument/2006/relationships/theme" Target="../theme/theme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5" y="276225"/>
            <a:ext cx="1524000" cy="561975"/>
          </a:xfrm>
          <a:prstGeom prst="rect">
            <a:avLst/>
          </a:prstGeom>
        </p:spPr>
      </p:pic>
      <p:pic>
        <p:nvPicPr>
          <p:cNvPr id="2" name="Рисунок 8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48175"/>
            <a:ext cx="1343025" cy="561975"/>
          </a:xfrm>
          <a:prstGeom prst="rect">
            <a:avLst/>
          </a:prstGeom>
        </p:spPr>
      </p:pic>
      <p:pic>
        <p:nvPicPr>
          <p:cNvPr id="3" name="Picture 2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" y="-180975"/>
            <a:ext cx="990600" cy="1019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643370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428625"/>
            <a:ext cx="1524000" cy="561975"/>
          </a:xfrm>
          <a:prstGeom prst="rect">
            <a:avLst/>
          </a:prstGeom>
        </p:spPr>
      </p:pic>
      <p:pic>
        <p:nvPicPr>
          <p:cNvPr id="2" name="Picture 10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771525"/>
            <a:ext cx="4495800" cy="4638675"/>
          </a:xfrm>
          <a:prstGeom prst="rect">
            <a:avLst/>
          </a:prstGeom>
        </p:spPr>
      </p:pic>
      <p:pic>
        <p:nvPicPr>
          <p:cNvPr id="3" name="Picture 11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50" y="-114300"/>
            <a:ext cx="1038225" cy="1028700"/>
          </a:xfrm>
          <a:prstGeom prst="rect">
            <a:avLst/>
          </a:prstGeom>
        </p:spPr>
      </p:pic>
      <p:pic>
        <p:nvPicPr>
          <p:cNvPr id="4" name="Рисунок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000500"/>
            <a:ext cx="1733550" cy="723900"/>
          </a:xfrm>
          <a:prstGeom prst="rect">
            <a:avLst/>
          </a:prstGeom>
        </p:spPr>
      </p:pic>
      <p:pic>
        <p:nvPicPr>
          <p:cNvPr id="5" name="Picture 2" descr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925" y="3438525"/>
            <a:ext cx="1371600" cy="1409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643371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5f2c8206360685c6d93dbe2b15fe319.jpg"/>
  <Relationship Id="rId3" Type="http://schemas.openxmlformats.org/officeDocument/2006/relationships/image" Target="../media/cca0afefedf8aeb54587618533c22c1d10.jpg"/>
  <Relationship Id="rId4" Type="http://schemas.openxmlformats.org/officeDocument/2006/relationships/hyperlink" Target="https://api.skl-co.ru/files/6a/5e/021UPS0i84_photo_3d_01.jpg" TargetMode="External"/>
  <Relationship Id="rId5" Type="http://schemas.openxmlformats.org/officeDocument/2006/relationships/hyperlink" Target="https://api.skl-co.ru/files/ed/69/021UPS0i84_photo_scheme_01.jpg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000250"/>
          <a:ext cx="8572500" cy="2952750"/>
          <a:chOff x="476250" y="2000250"/>
          <a:chExt cx="8572500" cy="2952750"/>
        </a:xfrm>
      </p:grpSpPr>
      <p:sp>
        <p:nvSpPr>
          <p:cNvPr id="1" name=""/>
          <p:cNvSpPr txBox="1"/>
          <p:nvPr/>
        </p:nvSpPr>
        <p:spPr>
          <a:xfrm>
            <a:off x="476250" y="2000250"/>
            <a:ext cx="8096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3 1/2 для двойной чаши с переливом и отводом, 021, IDDIS, 021UPS0i8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906000" cy="5381625"/>
          <a:chOff x="476250" y="266700"/>
          <a:chExt cx="9906000" cy="53816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3 1/2 для двойной чаши с переливом и отводом, 021, IDDIS, 021UPS0i84]]></a:t>
            </a:r>
          </a:p>
        </p:txBody>
      </p:sp>
      <p:pic>
        <p:nvPicPr>
          <p:cNvPr id="2" name="" descr="">
            <a:hlinkClick r:id="rId4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219200"/>
            <a:ext cx="2000250" cy="2000250"/>
          </a:xfrm>
          <a:prstGeom prst="rect">
            <a:avLst/>
          </a:prstGeom>
        </p:spPr>
      </p:pic>
      <p:pic>
        <p:nvPicPr>
          <p:cNvPr id="3" name="" descr="">
            <a:hlinkClick r:id="rId5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71750"/>
            <a:ext cx="666750" cy="666750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2571750" y="1143000"/>
            <a:ext cx="2381250" cy="38100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100" spc="5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Kitchen Li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2571750" y="152400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5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021UPS0i8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2571750" y="200025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0" u="none">
                <a:solidFill>
                  <a:srgbClr val="888888">
                    <a:alpha val="100.00%"/>
                  </a:srgbClr>
                </a:solidFill>
                <a:latin typeface="Myriad Pro"/>
              </a:rPr>
              <a:t><![CDATA[Розничная цена: ]]></a:t>
            </a:r>
            <a:r>
              <a:rPr lang="en-US" b="1" sz="1300" spc="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 1 690 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3524250"/>
            <a:ext cx="4286250" cy="123825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800" spc="30" u="none">
                <a:solidFill>
                  <a:srgbClr val="888888">
                    <a:alpha val="100.00%"/>
                  </a:srgbClr>
                </a:solidFill>
                <a:latin typeface="Myriad Pro Light"/>
              </a:rPr>
              <a:t><![CDATA[Материал: Полипропилен; размеры: 620x115x340; комплектация: корзина из нержавеющей стали, прокладки (для установки на прямоугольную или круглую чашу); гарантия: 2 года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981575" y="12382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 товаре]]></a:t>
            </a:r>
          </a:p>
        </p:txBody>
      </p:sp>
      <p:graphicFrame>
        <p:nvGraphicFramePr>
          <p:cNvPr id="9" name="" descr=""/>
          <p:cNvGraphicFramePr>
            <a:graphicFrameLocks noGrp="1"/>
          </p:cNvGraphicFramePr>
          <p:nvPr/>
        </p:nvGraphicFramePr>
        <p:xfrm>
          <a:off x="5048250" y="15716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620x115x34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877425" cy="5191125"/>
          <a:chOff x="476250" y="266700"/>
          <a:chExt cx="9877425" cy="51911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3 1/2 для двойной чаши с переливом и отводом, 021, IDDIS, 021UPS0i84]]></a:t>
            </a:r>
          </a:p>
        </p:txBody>
      </p:sp>
      <p:sp>
        <p:nvSpPr>
          <p:cNvPr id="2" name=""/>
          <p:cNvSpPr txBox="1"/>
          <p:nvPr/>
        </p:nvSpPr>
        <p:spPr>
          <a:xfrm>
            <a:off x="476250" y="1047750"/>
            <a:ext cx="54292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сновные характеристики]]></a:t>
            </a:r>
          </a:p>
        </p:txBody>
      </p:sp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542925" y="1381125"/>
          <a:ext cx="54292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71462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62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Шир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115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Высот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4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иаметр сливного отверстия (мм)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9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620x115x34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"/>
          <p:cNvSpPr txBox="1"/>
          <p:nvPr/>
        </p:nvSpPr>
        <p:spPr>
          <a:xfrm>
            <a:off x="4953000" y="10477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Безопасность]]></a:t>
            </a:r>
          </a:p>
        </p:txBody>
      </p:sp>
      <p:graphicFrame>
        <p:nvGraphicFramePr>
          <p:cNvPr id="5" name="" descr=""/>
          <p:cNvGraphicFramePr>
            <a:graphicFrameLocks noGrp="1"/>
          </p:cNvGraphicFramePr>
          <p:nvPr/>
        </p:nvGraphicFramePr>
        <p:xfrm>
          <a:off x="5019675" y="13811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 Bortsov</dc:creator>
  <cp:lastModifiedBy>Alexandr Kozhevnikov</cp:lastModifiedBy>
  <dcterms:created xsi:type="dcterms:W3CDTF">2023-02-17T09:44:57Z</dcterms:created>
  <dcterms:modified xsi:type="dcterms:W3CDTF">2023-02-17T09:44:57Z</dcterms:modified>
  <dc:title>Презентация PowerPoint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