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4"/>
    <p:sldId id="257" r:id="rId5"/>
    <p:sldId id="258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4"/>
          <a:sy d="100" n="104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Master" Target="slideMasters/slideMaster2.xml"/>
  <Relationship Id="rId3" Type="http://schemas.openxmlformats.org/officeDocument/2006/relationships/theme" Target="theme/theme1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  <Relationship Id="rId6" Type="http://schemas.openxmlformats.org/officeDocument/2006/relationships/slide" Target="slides/slide3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ee446ce777b96b3b2245472641cd0936.png"/>
  <Relationship Id="rId3" Type="http://schemas.openxmlformats.org/officeDocument/2006/relationships/image" Target="../media/452fb51c80a5769068d365c95641be027.png"/>
  <Relationship Id="rId4" Type="http://schemas.openxmlformats.org/officeDocument/2006/relationships/image" Target="../media/eff85f78d01cc7905ac2d14cf183cae88.png"/>
  <Relationship Id="rId5" Type="http://schemas.openxmlformats.org/officeDocument/2006/relationships/theme" Target="../theme/theme1.xml"/>
</Relationships>

</file>

<file path=ppt/slideMasters/_rels/slideMaster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4703d0d0c6db737a0a11ef1918c93ce91.png"/>
  <Relationship Id="rId3" Type="http://schemas.openxmlformats.org/officeDocument/2006/relationships/image" Target="../media/88d3cc562075e165a7eddee4ba026c4c2.png"/>
  <Relationship Id="rId4" Type="http://schemas.openxmlformats.org/officeDocument/2006/relationships/image" Target="../media/68759091295d3041eca5022c52a2876a3.png"/>
  <Relationship Id="rId5" Type="http://schemas.openxmlformats.org/officeDocument/2006/relationships/image" Target="../media/2b0c0b868bc01754f8bd36926bf819e94.png"/>
  <Relationship Id="rId6" Type="http://schemas.openxmlformats.org/officeDocument/2006/relationships/image" Target="../media/25de370014b04f7d8c5e9ba4259436095.png"/>
  <Relationship Id="rId7" Type="http://schemas.openxmlformats.org/officeDocument/2006/relationships/theme" Target="../theme/theme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875" y="276225"/>
            <a:ext cx="1524000" cy="561975"/>
          </a:xfrm>
          <a:prstGeom prst="rect">
            <a:avLst/>
          </a:prstGeom>
        </p:spPr>
      </p:pic>
      <p:pic>
        <p:nvPicPr>
          <p:cNvPr id="2" name="Рисунок 8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48175"/>
            <a:ext cx="1343025" cy="561975"/>
          </a:xfrm>
          <a:prstGeom prst="rect">
            <a:avLst/>
          </a:prstGeom>
        </p:spPr>
      </p:pic>
      <p:pic>
        <p:nvPicPr>
          <p:cNvPr id="3" name="Picture 2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5" y="-180975"/>
            <a:ext cx="990600" cy="10191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656368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428625"/>
            <a:ext cx="1524000" cy="561975"/>
          </a:xfrm>
          <a:prstGeom prst="rect">
            <a:avLst/>
          </a:prstGeom>
        </p:spPr>
      </p:pic>
      <p:pic>
        <p:nvPicPr>
          <p:cNvPr id="2" name="Picture 10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771525"/>
            <a:ext cx="4495800" cy="4638675"/>
          </a:xfrm>
          <a:prstGeom prst="rect">
            <a:avLst/>
          </a:prstGeom>
        </p:spPr>
      </p:pic>
      <p:pic>
        <p:nvPicPr>
          <p:cNvPr id="3" name="Picture 11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550" y="-114300"/>
            <a:ext cx="1038225" cy="1028700"/>
          </a:xfrm>
          <a:prstGeom prst="rect">
            <a:avLst/>
          </a:prstGeom>
        </p:spPr>
      </p:pic>
      <p:pic>
        <p:nvPicPr>
          <p:cNvPr id="4" name="Рисунок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0" y="4000500"/>
            <a:ext cx="1733550" cy="723900"/>
          </a:xfrm>
          <a:prstGeom prst="rect">
            <a:avLst/>
          </a:prstGeom>
        </p:spPr>
      </p:pic>
      <p:pic>
        <p:nvPicPr>
          <p:cNvPr id="5" name="Picture 2" descr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925" y="3438525"/>
            <a:ext cx="1371600" cy="1409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656369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fa640bf833cda18a985fb199da2a0d49.jpg"/>
  <Relationship Id="rId3" Type="http://schemas.openxmlformats.org/officeDocument/2006/relationships/image" Target="../media/91f909ab5e58dca6fce85485e6e529f210.jpg"/>
  <Relationship Id="rId4" Type="http://schemas.openxmlformats.org/officeDocument/2006/relationships/image" Target="../media/467b4ff60bf2e4a0a5becaf73b7bb77a11.jpg"/>
  <Relationship Id="rId5" Type="http://schemas.openxmlformats.org/officeDocument/2006/relationships/hyperlink" Target="https://api.skl-co.ru/files/1c/6c/AXESBSHi08_photo_3d_01.jpg" TargetMode="External"/>
  <Relationship Id="rId6" Type="http://schemas.openxmlformats.org/officeDocument/2006/relationships/hyperlink" Target="https://api.skl-co.ru/files/18/e7/AXESBSHi08_photo_interior_01.jpg" TargetMode="External"/>
  <Relationship Id="rId7" Type="http://schemas.openxmlformats.org/officeDocument/2006/relationships/hyperlink" Target="https://api.skl-co.ru/files/87/ad/AXESBSHi08_photo_interior_02.jpg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000250"/>
          <a:ext cx="8572500" cy="2952750"/>
          <a:chOff x="476250" y="2000250"/>
          <a:chExt cx="8572500" cy="2952750"/>
        </a:xfrm>
      </p:grpSpPr>
      <p:sp>
        <p:nvSpPr>
          <p:cNvPr id="1" name=""/>
          <p:cNvSpPr txBox="1"/>
          <p:nvPr/>
        </p:nvSpPr>
        <p:spPr>
          <a:xfrm>
            <a:off x="476250" y="2000250"/>
            <a:ext cx="8096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страиваемый смеситель с гигиеническим душем, полка, Axes, IDDIS, AXESBSHi0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906000" cy="5381625"/>
          <a:chOff x="476250" y="266700"/>
          <a:chExt cx="9906000" cy="538162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страиваемый смеситель с гигиеническим душем, полка, Axes, IDDIS, AXESBSHi08]]></a:t>
            </a:r>
          </a:p>
        </p:txBody>
      </p:sp>
      <p:pic>
        <p:nvPicPr>
          <p:cNvPr id="2" name="" descr="">
            <a:hlinkClick r:id="rId5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219200"/>
            <a:ext cx="2000250" cy="2000250"/>
          </a:xfrm>
          <a:prstGeom prst="rect">
            <a:avLst/>
          </a:prstGeom>
        </p:spPr>
      </p:pic>
      <p:pic>
        <p:nvPicPr>
          <p:cNvPr id="3" name="" descr="">
            <a:hlinkClick r:id="rId6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571750"/>
            <a:ext cx="666750" cy="666750"/>
          </a:xfrm>
          <a:prstGeom prst="rect">
            <a:avLst/>
          </a:prstGeom>
        </p:spPr>
      </p:pic>
      <p:pic>
        <p:nvPicPr>
          <p:cNvPr id="4" name="" descr="">
            <a:hlinkClick r:id="rId7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375" y="2571750"/>
            <a:ext cx="666750" cy="666750"/>
          </a:xfrm>
          <a:prstGeom prst="rect">
            <a:avLst/>
          </a:prstGeom>
        </p:spPr>
      </p:pic>
      <p:sp>
        <p:nvSpPr>
          <p:cNvPr id="5" name=""/>
          <p:cNvSpPr txBox="1"/>
          <p:nvPr/>
        </p:nvSpPr>
        <p:spPr>
          <a:xfrm>
            <a:off x="2571750" y="1143000"/>
            <a:ext cx="2381250" cy="38100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100" spc="5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Ax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2571750" y="152400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5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AXESBSHi0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2571750" y="200025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0" u="none">
                <a:solidFill>
                  <a:srgbClr val="888888">
                    <a:alpha val="100.00%"/>
                  </a:srgbClr>
                </a:solidFill>
                <a:latin typeface="Myriad Pro"/>
              </a:rPr>
              <a:t><![CDATA[Розничная цена: ]]></a:t>
            </a:r>
            <a:r>
              <a:rPr lang="en-US" b="1" sz="1300" spc="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 13 990 ₽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3524250"/>
            <a:ext cx="4286250" cy="123825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800" spc="30" u="none">
                <a:solidFill>
                  <a:srgbClr val="888888">
                    <a:alpha val="100.00%"/>
                  </a:srgbClr>
                </a:solidFill>
                <a:latin typeface="Myriad Pro Light"/>
              </a:rPr>
              <a:t><![CDATA[Коллекция Axes соединяет в себе ультрамодный дизайн и удивительно продуманный конструктив, что позволяет сделать гигиенические процедуры еще более комфортными. Смеситель Axes отличается легкостью управления: гигиенический душ удобно ложится в руку, эргономичная ручка позволяет легко регулировать температуру и напор воды. Компактная лейка фиксируется непосредственно в самом смесителе, экономя пространство. Скрытый монтаж в стену позволяет сохранить эстетичный внешний вид любого современного санузла. Смеситель Axes имеет полочку из прочной латуни – на ней будет удобно разместить телефон или диффузор. 
• Гигиеническая лейка из прочной латуни, внутренняя часть и душевой шланг в оплётке из нержавеющей стали (1,2 м) в комплекте. 
• Смеситель IDDIS® прослужит долго благодаря надежному корпусу из прочной латуни, стойкому к коррозии, резким изменениям давления и перепадам температуры воды. 
• Хромированное покрытие смесителя IDDIS® устойчиво к появлению царапин и потускнению (при должном уходе). На протяжении многих лет он будет выглядеть как новый.
• Гарантия на смесители IDDIS® – 10 лет. Гарантия на лейку и шланг – 3 года. 
(с) Авторский текст, март 2022 г.   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981575" y="12382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 товаре]]></a:t>
            </a:r>
          </a:p>
        </p:txBody>
      </p:sp>
      <p:graphicFrame>
        <p:nvGraphicFramePr>
          <p:cNvPr id="10" name="" descr=""/>
          <p:cNvGraphicFramePr>
            <a:graphicFrameLocks noGrp="1"/>
          </p:cNvGraphicFramePr>
          <p:nvPr/>
        </p:nvGraphicFramePr>
        <p:xfrm>
          <a:off x="5048250" y="15716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Уникальные преимущества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Полочка из латуни, гиг душ из латуни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Корпус – 10 лет, водозапорные механизмы – 5 лет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02,8x85x269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Хром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877425" cy="6810375"/>
          <a:chOff x="476250" y="266700"/>
          <a:chExt cx="9877425" cy="681037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Встраиваемый смеситель с гигиеническим душем, полка, Axes, IDDIS, AXESBSHi08]]></a:t>
            </a:r>
          </a:p>
        </p:txBody>
      </p:sp>
      <p:sp>
        <p:nvSpPr>
          <p:cNvPr id="2" name=""/>
          <p:cNvSpPr txBox="1"/>
          <p:nvPr/>
        </p:nvSpPr>
        <p:spPr>
          <a:xfrm>
            <a:off x="476250" y="1047750"/>
            <a:ext cx="54292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сновные характеристики]]></a:t>
            </a:r>
          </a:p>
        </p:txBody>
      </p:sp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542925" y="1381125"/>
          <a:ext cx="54292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71462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Монтаж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Встраиваемый в стену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л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02,8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Уникальные преимущества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Полочка из латуни, гиг душ из латуни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Шир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85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Высот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69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лина шланга (см)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12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02,8x85x269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Хром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"/>
          <p:cNvSpPr txBox="1"/>
          <p:nvPr/>
        </p:nvSpPr>
        <p:spPr>
          <a:xfrm>
            <a:off x="4953000" y="10477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Дизайн]]></a:t>
            </a:r>
          </a:p>
        </p:txBody>
      </p:sp>
      <p:graphicFrame>
        <p:nvGraphicFramePr>
          <p:cNvPr id="5" name="" descr=""/>
          <p:cNvGraphicFramePr>
            <a:graphicFrameLocks noGrp="1"/>
          </p:cNvGraphicFramePr>
          <p:nvPr/>
        </p:nvGraphicFramePr>
        <p:xfrm>
          <a:off x="5019675" y="13811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Стиль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Модерн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"/>
          <p:cNvSpPr txBox="1"/>
          <p:nvPr/>
        </p:nvSpPr>
        <p:spPr>
          <a:xfrm>
            <a:off x="4953000" y="1857375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Функционал]]></a:t>
            </a:r>
          </a:p>
        </p:txBody>
      </p:sp>
      <p:graphicFrame>
        <p:nvGraphicFramePr>
          <p:cNvPr id="7" name="" descr=""/>
          <p:cNvGraphicFramePr>
            <a:graphicFrameLocks noGrp="1"/>
          </p:cNvGraphicFramePr>
          <p:nvPr/>
        </p:nvGraphicFramePr>
        <p:xfrm>
          <a:off x="5019675" y="2190750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Тип управлен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Однозахватн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"/>
          <p:cNvSpPr txBox="1"/>
          <p:nvPr/>
        </p:nvSpPr>
        <p:spPr>
          <a:xfrm>
            <a:off x="4953000" y="266700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Безопасность]]></a:t>
            </a:r>
          </a:p>
        </p:txBody>
      </p:sp>
      <p:graphicFrame>
        <p:nvGraphicFramePr>
          <p:cNvPr id="9" name="" descr=""/>
          <p:cNvGraphicFramePr>
            <a:graphicFrameLocks noGrp="1"/>
          </p:cNvGraphicFramePr>
          <p:nvPr/>
        </p:nvGraphicFramePr>
        <p:xfrm>
          <a:off x="5019675" y="300037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Корпус – 10 лет, водозапорные механизмы – 5 лет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Sergey Bortsov</dc:creator>
  <cp:lastModifiedBy>Alexandr Kozhevnikov</cp:lastModifiedBy>
  <dcterms:created xsi:type="dcterms:W3CDTF">2023-02-17T13:21:35Z</dcterms:created>
  <dcterms:modified xsi:type="dcterms:W3CDTF">2023-02-17T13:21:35Z</dcterms:modified>
  <dc:title>Презентация PowerPoint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