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4"/>
    <p:sldId id="257" r:id="rId5"/>
    <p:sldId id="258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Master" Target="slideMasters/slideMaster2.xml"/>
  <Relationship Id="rId3" Type="http://schemas.openxmlformats.org/officeDocument/2006/relationships/theme" Target="theme/theme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fc8c3d79054d5ed319e1a54913aadcb6.png"/>
  <Relationship Id="rId3" Type="http://schemas.openxmlformats.org/officeDocument/2006/relationships/image" Target="../media/50a8243189abec913c2ff9f89a41d4207.png"/>
  <Relationship Id="rId4" Type="http://schemas.openxmlformats.org/officeDocument/2006/relationships/image" Target="../media/1e038e0635c019d89742e428c28888678.png"/>
  <Relationship Id="rId5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395fbe9eb5c7fe76f08347123c8f49641.png"/>
  <Relationship Id="rId3" Type="http://schemas.openxmlformats.org/officeDocument/2006/relationships/image" Target="../media/2efff0850688359a998a5c97340c6d072.png"/>
  <Relationship Id="rId4" Type="http://schemas.openxmlformats.org/officeDocument/2006/relationships/image" Target="../media/443d5fe6a54344a57fcb8983969e2b073.png"/>
  <Relationship Id="rId5" Type="http://schemas.openxmlformats.org/officeDocument/2006/relationships/image" Target="../media/d33db815dbb897f586218e04eba71ba14.png"/>
  <Relationship Id="rId6" Type="http://schemas.openxmlformats.org/officeDocument/2006/relationships/image" Target="../media/16920ecbf05f53dc33a5fd2e8ec453845.png"/>
  <Relationship Id="rId7" Type="http://schemas.openxmlformats.org/officeDocument/2006/relationships/theme" Target="../theme/theme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5" y="276225"/>
            <a:ext cx="1524000" cy="561975"/>
          </a:xfrm>
          <a:prstGeom prst="rect">
            <a:avLst/>
          </a:prstGeom>
        </p:spPr>
      </p:pic>
      <p:pic>
        <p:nvPicPr>
          <p:cNvPr id="2" name="Рисунок 8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48175"/>
            <a:ext cx="1343025" cy="561975"/>
          </a:xfrm>
          <a:prstGeom prst="rect">
            <a:avLst/>
          </a:prstGeom>
        </p:spPr>
      </p:pic>
      <p:pic>
        <p:nvPicPr>
          <p:cNvPr id="3" name="Picture 2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" y="-180975"/>
            <a:ext cx="990600" cy="1019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837297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428625"/>
            <a:ext cx="1524000" cy="561975"/>
          </a:xfrm>
          <a:prstGeom prst="rect">
            <a:avLst/>
          </a:prstGeom>
        </p:spPr>
      </p:pic>
      <p:pic>
        <p:nvPicPr>
          <p:cNvPr id="2" name="Picture 10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771525"/>
            <a:ext cx="4495800" cy="4638675"/>
          </a:xfrm>
          <a:prstGeom prst="rect">
            <a:avLst/>
          </a:prstGeom>
        </p:spPr>
      </p:pic>
      <p:pic>
        <p:nvPicPr>
          <p:cNvPr id="3" name="Picture 11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50" y="-114300"/>
            <a:ext cx="1038225" cy="1028700"/>
          </a:xfrm>
          <a:prstGeom prst="rect">
            <a:avLst/>
          </a:prstGeom>
        </p:spPr>
      </p:pic>
      <p:pic>
        <p:nvPicPr>
          <p:cNvPr id="4" name="Рисунок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000500"/>
            <a:ext cx="1733550" cy="723900"/>
          </a:xfrm>
          <a:prstGeom prst="rect">
            <a:avLst/>
          </a:prstGeom>
        </p:spPr>
      </p:pic>
      <p:pic>
        <p:nvPicPr>
          <p:cNvPr id="5" name="Picture 2" descr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925" y="3438525"/>
            <a:ext cx="1371600" cy="1409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837298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ef7769bd0a61b9485b6df417964146e9.jpg"/>
  <Relationship Id="rId3" Type="http://schemas.openxmlformats.org/officeDocument/2006/relationships/image" Target="../media/9de0b9b060682c9861ed936010f780ef10.jpg"/>
  <Relationship Id="rId4" Type="http://schemas.openxmlformats.org/officeDocument/2006/relationships/image" Target="../media/fe69c3358d0be89856991300a062a0b211.jpg"/>
  <Relationship Id="rId5" Type="http://schemas.openxmlformats.org/officeDocument/2006/relationships/hyperlink" Target="https://api.skl-co.ru/files/37/1b/OPHWM00i88_photo_3d_01.jpg" TargetMode="External"/>
  <Relationship Id="rId6" Type="http://schemas.openxmlformats.org/officeDocument/2006/relationships/hyperlink" Target="https://api.skl-co.ru/files/c8/8b/OPHWM00i88_photo_interior_01.jpg" TargetMode="External"/>
  <Relationship Id="rId7" Type="http://schemas.openxmlformats.org/officeDocument/2006/relationships/hyperlink" Target="https://api.skl-co.ru/files/5d/a4/OPHWM00i88_photo_scheme_01.jpg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000250"/>
          <a:ext cx="8572500" cy="2952750"/>
          <a:chOff x="476250" y="2000250"/>
          <a:chExt cx="8572500" cy="2952750"/>
        </a:xfrm>
      </p:grpSpPr>
      <p:sp>
        <p:nvSpPr>
          <p:cNvPr id="1" name=""/>
          <p:cNvSpPr txBox="1"/>
          <p:nvPr/>
        </p:nvSpPr>
        <p:spPr>
          <a:xfrm>
            <a:off x="476250" y="2000250"/>
            <a:ext cx="8096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для умывальника без перелива, Optima Home, белый матовый, IDDIS, OPHWM00i8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906000" cy="5381625"/>
          <a:chOff x="476250" y="266700"/>
          <a:chExt cx="9906000" cy="53816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для умывальника без перелива, Optima Home, белый матовый, IDDIS, OPHWM00i88]]></a:t>
            </a:r>
          </a:p>
        </p:txBody>
      </p:sp>
      <p:pic>
        <p:nvPicPr>
          <p:cNvPr id="2" name="" descr="">
            <a:hlinkClick r:id="rId5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219200"/>
            <a:ext cx="2000250" cy="2000250"/>
          </a:xfrm>
          <a:prstGeom prst="rect">
            <a:avLst/>
          </a:prstGeom>
        </p:spPr>
      </p:pic>
      <p:pic>
        <p:nvPicPr>
          <p:cNvPr id="3" name="" descr="">
            <a:hlinkClick r:id="rId6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71750"/>
            <a:ext cx="666750" cy="666750"/>
          </a:xfrm>
          <a:prstGeom prst="rect">
            <a:avLst/>
          </a:prstGeom>
        </p:spPr>
      </p:pic>
      <p:pic>
        <p:nvPicPr>
          <p:cNvPr id="4" name="" descr="">
            <a:hlinkClick r:id="rId7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75" y="2571750"/>
            <a:ext cx="666750" cy="666750"/>
          </a:xfrm>
          <a:prstGeom prst="rect">
            <a:avLst/>
          </a:prstGeom>
        </p:spPr>
      </p:pic>
      <p:sp>
        <p:nvSpPr>
          <p:cNvPr id="5" name=""/>
          <p:cNvSpPr txBox="1"/>
          <p:nvPr/>
        </p:nvSpPr>
        <p:spPr>
          <a:xfrm>
            <a:off x="2571750" y="1143000"/>
            <a:ext cx="2381250" cy="38100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100" spc="5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Optima Hom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2571750" y="152400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5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OPHWM00i8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2571750" y="200025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0" u="none">
                <a:solidFill>
                  <a:srgbClr val="888888">
                    <a:alpha val="100.00%"/>
                  </a:srgbClr>
                </a:solidFill>
                <a:latin typeface="Myriad Pro"/>
              </a:rPr>
              <a:t><![CDATA[Розничная цена: ]]></a:t>
            </a:r>
            <a:r>
              <a:rPr lang="en-US" b="1" sz="1300" spc="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 2 190 ₽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3524250"/>
            <a:ext cx="4286250" cy="123825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800" spc="30" u="none">
                <a:solidFill>
                  <a:srgbClr val="888888">
                    <a:alpha val="100.00%"/>
                  </a:srgbClr>
                </a:solidFill>
                <a:latin typeface="Myriad Pro Light"/>
              </a:rPr>
              <a:t><![CDATA[Выпуск Optima Home предназначен для умывальника без перелива и сделает его внешний вид более стильным и эстетичным. Трендовый белый матовый цвет подойдет к умывальникам в тон.
Вы можете собрать однотонное решение (выпуск, сифон, смеситель для умывальника) и освежить интерьер ванной комнаты, сделав его завершенным и гармоничным.
•	Имеет универсальный диаметр 1.1/4” и подойдет к любому керамическому умывальнику и сифону.
•	Выпуск делает умывальник более функциональным: нажав на его крышку, можно перекрыть слив воды из чаши умывальника и использовать его для стирки небольших вещей или для проведения домашних косметических процедур. Слить воду можно, повторно нажав на крышку.  
•	Корпус выпуска изготовлен из прочной и стойкой к коррозии латуни.
•	Просто обслуживать и мыть. Керамическая шляпка выпуска съемная: она легко вытаскивается из корпуса для уборки, моется салфеткой с обычным мылом и без труда устанавливается обратно. 
•	Гарантия на аксессуары к умывальникам IDDIS® – 3 года.
(с) Авторский текст, октябрь 2022 г. 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981575" y="12382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 товаре]]></a:t>
            </a:r>
          </a:p>
        </p:txBody>
      </p:sp>
      <p:graphicFrame>
        <p:nvGraphicFramePr>
          <p:cNvPr id="10" name="" descr=""/>
          <p:cNvGraphicFramePr>
            <a:graphicFrameLocks noGrp="1"/>
          </p:cNvGraphicFramePr>
          <p:nvPr/>
        </p:nvGraphicFramePr>
        <p:xfrm>
          <a:off x="5048250" y="15716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ростое и удобное открыванием одним нажатием. Длинная резьбовая поверхность. Универсальность - подойдет к умывальникам без перелива других брендов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Белый матов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877425" cy="6000750"/>
          <a:chOff x="476250" y="266700"/>
          <a:chExt cx="9877425" cy="6000750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ыпуск для умывальника без перелива, Optima Home, белый матовый, IDDIS, OPHWM00i88]]></a:t>
            </a:r>
          </a:p>
        </p:txBody>
      </p:sp>
      <p:sp>
        <p:nvSpPr>
          <p:cNvPr id="2" name=""/>
          <p:cNvSpPr txBox="1"/>
          <p:nvPr/>
        </p:nvSpPr>
        <p:spPr>
          <a:xfrm>
            <a:off x="476250" y="1047750"/>
            <a:ext cx="54292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сновные характеристики]]></a:t>
            </a:r>
          </a:p>
        </p:txBody>
      </p:sp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542925" y="1381125"/>
          <a:ext cx="54292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71462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68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ростое и удобное открыванием одним нажатием. Длинная резьбовая поверхность. Универсальность - подойдет к умывальникам без перелива других брендов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Шир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68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Белый матов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"/>
          <p:cNvSpPr txBox="1"/>
          <p:nvPr/>
        </p:nvSpPr>
        <p:spPr>
          <a:xfrm>
            <a:off x="4953000" y="10477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Дизайн]]></a:t>
            </a:r>
          </a:p>
        </p:txBody>
      </p:sp>
      <p:graphicFrame>
        <p:nvGraphicFramePr>
          <p:cNvPr id="5" name="" descr=""/>
          <p:cNvGraphicFramePr>
            <a:graphicFrameLocks noGrp="1"/>
          </p:cNvGraphicFramePr>
          <p:nvPr/>
        </p:nvGraphicFramePr>
        <p:xfrm>
          <a:off x="5019675" y="13811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тиль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одерн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"/>
          <p:cNvSpPr txBox="1"/>
          <p:nvPr/>
        </p:nvSpPr>
        <p:spPr>
          <a:xfrm>
            <a:off x="4953000" y="1857375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Безопасность]]></a:t>
            </a:r>
          </a:p>
        </p:txBody>
      </p:sp>
      <p:graphicFrame>
        <p:nvGraphicFramePr>
          <p:cNvPr id="7" name="" descr=""/>
          <p:cNvGraphicFramePr>
            <a:graphicFrameLocks noGrp="1"/>
          </p:cNvGraphicFramePr>
          <p:nvPr/>
        </p:nvGraphicFramePr>
        <p:xfrm>
          <a:off x="5019675" y="2190750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 Bortsov</dc:creator>
  <cp:lastModifiedBy>Alexandr Kozhevnikov</cp:lastModifiedBy>
  <dcterms:created xsi:type="dcterms:W3CDTF">2023-02-19T15:37:04Z</dcterms:created>
  <dcterms:modified xsi:type="dcterms:W3CDTF">2023-02-19T15:37:04Z</dcterms:modified>
  <dc:title>Презентация PowerPoint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